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sldIdLst>
    <p:sldId id="260" r:id="rId6"/>
  </p:sldIdLst>
  <p:sldSz cx="7562850" cy="10688638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1098">
          <p15:clr>
            <a:srgbClr val="A4A3A4"/>
          </p15:clr>
        </p15:guide>
        <p15:guide id="3" pos="749">
          <p15:clr>
            <a:srgbClr val="A4A3A4"/>
          </p15:clr>
        </p15:guide>
        <p15:guide id="4" pos="35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BAE2"/>
    <a:srgbClr val="004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0929"/>
  </p:normalViewPr>
  <p:slideViewPr>
    <p:cSldViewPr showGuides="1">
      <p:cViewPr varScale="1">
        <p:scale>
          <a:sx n="78" d="100"/>
          <a:sy n="78" d="100"/>
        </p:scale>
        <p:origin x="3442" y="91"/>
      </p:cViewPr>
      <p:guideLst>
        <p:guide orient="horz"/>
        <p:guide orient="horz" pos="1098"/>
        <p:guide pos="749"/>
        <p:guide pos="35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985838" y="1730219"/>
            <a:ext cx="5638800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/>
              <a:t>Firmenname </a:t>
            </a:r>
          </a:p>
          <a:p>
            <a:pPr>
              <a:spcBef>
                <a:spcPct val="50000"/>
              </a:spcBef>
            </a:pPr>
            <a:r>
              <a:rPr lang="de-DE" sz="1400" b="1" dirty="0"/>
              <a:t>Anschrift</a:t>
            </a:r>
          </a:p>
          <a:p>
            <a:pPr>
              <a:spcBef>
                <a:spcPct val="50000"/>
              </a:spcBef>
            </a:pPr>
            <a:endParaRPr lang="de-DE" sz="1400" b="1" dirty="0"/>
          </a:p>
          <a:p>
            <a:pPr>
              <a:spcBef>
                <a:spcPct val="50000"/>
              </a:spcBef>
            </a:pPr>
            <a:r>
              <a:rPr lang="de-DE" sz="1400" b="1" dirty="0"/>
              <a:t>Ansprechpartner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Name: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Telefon: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Fax: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E-Mail: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URL:</a:t>
            </a:r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r>
              <a:rPr lang="de-DE" sz="1400" b="1" dirty="0"/>
              <a:t>Angebot</a:t>
            </a:r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r>
              <a:rPr lang="de-DE" sz="1400" b="1" dirty="0"/>
              <a:t>Sonder-</a:t>
            </a:r>
            <a:br>
              <a:rPr lang="de-DE" sz="1400" b="1" dirty="0"/>
            </a:br>
            <a:r>
              <a:rPr lang="de-DE" sz="1400" b="1" dirty="0" err="1"/>
              <a:t>konditionen</a:t>
            </a:r>
            <a:endParaRPr lang="de-DE" sz="14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r>
              <a:rPr lang="de-DE" sz="1400" b="1" dirty="0"/>
              <a:t>Versorgungsgebiet			Zielgruppen</a:t>
            </a:r>
          </a:p>
          <a:p>
            <a:pPr>
              <a:spcBef>
                <a:spcPct val="50000"/>
              </a:spcBef>
            </a:pPr>
            <a:r>
              <a:rPr lang="de-DE" sz="1400" baseline="0" dirty="0">
                <a:sym typeface="Wingdings" pitchFamily="2" charset="2"/>
              </a:rPr>
              <a:t>   </a:t>
            </a:r>
            <a:r>
              <a:rPr lang="de-DE" sz="1400" dirty="0">
                <a:sym typeface="Wingdings" pitchFamily="2" charset="2"/>
              </a:rPr>
              <a:t> </a:t>
            </a:r>
            <a:r>
              <a:rPr lang="de-DE" sz="1200" dirty="0">
                <a:sym typeface="Wingdings" pitchFamily="2" charset="2"/>
              </a:rPr>
              <a:t>ganz Bayern</a:t>
            </a:r>
            <a:r>
              <a:rPr lang="de-DE" sz="1200" dirty="0"/>
              <a:t> </a:t>
            </a:r>
          </a:p>
          <a:p>
            <a:pPr>
              <a:spcBef>
                <a:spcPct val="50000"/>
              </a:spcBef>
            </a:pPr>
            <a:r>
              <a:rPr lang="de-DE" sz="1400" baseline="0" dirty="0">
                <a:sym typeface="Wingdings" pitchFamily="2" charset="2"/>
              </a:rPr>
              <a:t>   </a:t>
            </a:r>
            <a:r>
              <a:rPr lang="de-DE" sz="1400" dirty="0">
                <a:sym typeface="Wingdings" pitchFamily="2" charset="2"/>
              </a:rPr>
              <a:t> </a:t>
            </a:r>
            <a:r>
              <a:rPr lang="de-DE" sz="1200" dirty="0">
                <a:sym typeface="Wingdings" pitchFamily="2" charset="2"/>
              </a:rPr>
              <a:t>folgende Gebiete:</a:t>
            </a:r>
            <a:r>
              <a:rPr lang="de-DE" sz="1200" baseline="0" dirty="0">
                <a:sym typeface="Wingdings" pitchFamily="2" charset="2"/>
              </a:rPr>
              <a:t> </a:t>
            </a:r>
            <a:endParaRPr lang="de-DE" sz="120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0" hasCustomPrompt="1"/>
          </p:nvPr>
        </p:nvSpPr>
        <p:spPr>
          <a:xfrm>
            <a:off x="6007469" y="1727263"/>
            <a:ext cx="1357336" cy="643709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/>
            </a:lvl1pPr>
          </a:lstStyle>
          <a:p>
            <a:r>
              <a:rPr lang="de-DE" dirty="0"/>
              <a:t>Logo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2236248" y="1727263"/>
            <a:ext cx="3688317" cy="973849"/>
          </a:xfrm>
          <a:prstGeom prst="rect">
            <a:avLst/>
          </a:prstGeom>
        </p:spPr>
        <p:txBody>
          <a:bodyPr/>
          <a:lstStyle>
            <a:lvl1pPr>
              <a:buNone/>
              <a:defRPr sz="14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2235093" y="2999565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2236248" y="3261328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2236681" y="3544257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4" name="Textplatzhalt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2236681" y="3822159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5" name="Textplatzhalt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2236779" y="4547151"/>
            <a:ext cx="3688317" cy="1082859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Kurzbeschreibung hier eingeben</a:t>
            </a:r>
          </a:p>
        </p:txBody>
      </p:sp>
      <p:sp>
        <p:nvSpPr>
          <p:cNvPr id="26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2460299" y="7405221"/>
            <a:ext cx="2071702" cy="642942"/>
          </a:xfrm>
          <a:prstGeom prst="rect">
            <a:avLst/>
          </a:prstGeom>
        </p:spPr>
        <p:txBody>
          <a:bodyPr/>
          <a:lstStyle>
            <a:lvl1pPr marL="180975" indent="-180975">
              <a:buFontTx/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  <a:p>
            <a:pPr lvl="0"/>
            <a:endParaRPr lang="de-DE" dirty="0"/>
          </a:p>
        </p:txBody>
      </p:sp>
      <p:sp>
        <p:nvSpPr>
          <p:cNvPr id="27" name="Textplatzhalter 19"/>
          <p:cNvSpPr>
            <a:spLocks noGrp="1"/>
          </p:cNvSpPr>
          <p:nvPr>
            <p:ph type="body" sz="quarter" idx="18" hasCustomPrompt="1"/>
          </p:nvPr>
        </p:nvSpPr>
        <p:spPr>
          <a:xfrm>
            <a:off x="2506830" y="7792591"/>
            <a:ext cx="5056020" cy="107157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Firmenname</a:t>
            </a:r>
          </a:p>
        </p:txBody>
      </p:sp>
      <p:sp>
        <p:nvSpPr>
          <p:cNvPr id="14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4638681" y="7102690"/>
            <a:ext cx="2500330" cy="582793"/>
          </a:xfrm>
          <a:prstGeom prst="rect">
            <a:avLst/>
          </a:prstGeom>
        </p:spPr>
        <p:txBody>
          <a:bodyPr/>
          <a:lstStyle>
            <a:lvl1pPr marL="180975" indent="-180975">
              <a:buFontTx/>
              <a:buChar char="-"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  <a:p>
            <a:pPr lvl="0"/>
            <a:r>
              <a:rPr lang="de-DE" dirty="0" err="1"/>
              <a:t>xxx</a:t>
            </a:r>
            <a:endParaRPr lang="de-DE" dirty="0"/>
          </a:p>
        </p:txBody>
      </p:sp>
      <p:sp>
        <p:nvSpPr>
          <p:cNvPr id="15" name="Textplatzhalt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2236332" y="5685309"/>
            <a:ext cx="3688317" cy="948323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Kurzbeschreibung hier eingeben</a:t>
            </a:r>
          </a:p>
        </p:txBody>
      </p:sp>
      <p:sp>
        <p:nvSpPr>
          <p:cNvPr id="16" name="Textplatzhalt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2234300" y="4093414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18" name="Text Box 8"/>
          <p:cNvSpPr txBox="1">
            <a:spLocks noChangeArrowheads="1"/>
          </p:cNvSpPr>
          <p:nvPr userDrawn="1"/>
        </p:nvSpPr>
        <p:spPr bwMode="auto">
          <a:xfrm>
            <a:off x="2517775" y="587375"/>
            <a:ext cx="50387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0" rIns="18000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de-DE" sz="3000" dirty="0">
                <a:solidFill>
                  <a:srgbClr val="25BAE2"/>
                </a:solidFill>
                <a:latin typeface="Frutiger 77 Black Condensed" pitchFamily="-16" charset="0"/>
                <a:ea typeface="ＭＳ Ｐゴシック" pitchFamily="-16" charset="-128"/>
              </a:rPr>
              <a:t>Lösungskarte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2493963"/>
            <a:ext cx="6807200" cy="7054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1800" cy="912018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01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7825" y="2493963"/>
            <a:ext cx="6807200" cy="7054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69113"/>
            <a:ext cx="6429375" cy="212248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900" y="4530725"/>
            <a:ext cx="6429375" cy="23383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2493963"/>
            <a:ext cx="3327400" cy="7054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7625" y="2493963"/>
            <a:ext cx="3327400" cy="7054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392363"/>
            <a:ext cx="3341688" cy="9969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825" y="3389313"/>
            <a:ext cx="3341688" cy="6159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750" y="2392363"/>
            <a:ext cx="3343275" cy="9969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750" y="3389313"/>
            <a:ext cx="3343275" cy="6159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9200" cy="18113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7513" y="425450"/>
            <a:ext cx="4227512" cy="91233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825" y="2236788"/>
            <a:ext cx="2489200" cy="7312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1888"/>
            <a:ext cx="4537075" cy="8842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7075" cy="6411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725" y="8366125"/>
            <a:ext cx="4537075" cy="1254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1079500" cy="1079500"/>
          </a:xfrm>
          <a:prstGeom prst="rect">
            <a:avLst/>
          </a:prstGeom>
          <a:solidFill>
            <a:srgbClr val="25BAE2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079500" y="0"/>
            <a:ext cx="6488113" cy="1079500"/>
          </a:xfrm>
          <a:prstGeom prst="rect">
            <a:avLst/>
          </a:prstGeom>
          <a:solidFill>
            <a:srgbClr val="004389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0328275"/>
            <a:ext cx="7562850" cy="360363"/>
          </a:xfrm>
          <a:prstGeom prst="rect">
            <a:avLst/>
          </a:prstGeom>
          <a:solidFill>
            <a:srgbClr val="004389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514600" y="7780086"/>
            <a:ext cx="5045075" cy="1039464"/>
          </a:xfrm>
          <a:prstGeom prst="rect">
            <a:avLst/>
          </a:prstGeom>
          <a:solidFill>
            <a:srgbClr val="004389"/>
          </a:solidFill>
          <a:ln w="9525">
            <a:noFill/>
            <a:miter lim="800000"/>
            <a:headEnd/>
            <a:tailEnd/>
          </a:ln>
        </p:spPr>
        <p:txBody>
          <a:bodyPr lIns="180000" tIns="0" rIns="180000" bIns="0" anchor="ctr"/>
          <a:lstStyle/>
          <a:p>
            <a:pPr eaLnBrk="1" hangingPunct="1"/>
            <a:endParaRPr lang="de-DE" sz="2600" dirty="0">
              <a:solidFill>
                <a:schemeClr val="bg1"/>
              </a:solidFill>
              <a:latin typeface="Frutiger 77 Black Condensed" pitchFamily="-16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91" y="8464496"/>
            <a:ext cx="2539651" cy="17763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4B14B2E1-DF86-635F-FD18-20F3AD5AF36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8" r="2528"/>
          <a:stretch>
            <a:fillRect/>
          </a:stretch>
        </p:blipFill>
        <p:spPr>
          <a:xfrm>
            <a:off x="5653088" y="1735138"/>
            <a:ext cx="1357312" cy="642937"/>
          </a:xfrm>
        </p:spPr>
      </p:pic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REDONIS PartG</a:t>
            </a:r>
          </a:p>
          <a:p>
            <a:r>
              <a:rPr lang="de-DE" sz="1100" dirty="0"/>
              <a:t>Steuerberatung Rechtsberatung Wirtschaftsprüfung</a:t>
            </a:r>
            <a:endParaRPr lang="de-DE" dirty="0"/>
          </a:p>
          <a:p>
            <a:r>
              <a:rPr lang="de-DE" dirty="0"/>
              <a:t>Kinoweg 4</a:t>
            </a:r>
          </a:p>
          <a:p>
            <a:r>
              <a:rPr lang="de-DE" dirty="0"/>
              <a:t>94209 Regen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/>
              <a:t>Karin Maurer</a:t>
            </a:r>
            <a:r>
              <a:rPr lang="de-DE" dirty="0"/>
              <a:t>, Steuerberaterin, Partner</a:t>
            </a:r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+49 9921 954-0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+49 9921 954-40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info@redonis.de	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236779" y="4547151"/>
            <a:ext cx="3688317" cy="1963000"/>
          </a:xfrm>
        </p:spPr>
        <p:txBody>
          <a:bodyPr/>
          <a:lstStyle/>
          <a:p>
            <a:pPr marL="0" indent="0"/>
            <a:r>
              <a:rPr lang="de-DE" sz="1000" dirty="0"/>
              <a:t>Wir ver­ste­hen die Gas­tro­no­mie und Ho­tel­le­rie – und vor al­lem die Men­schen da­hin­ter. Mit tie­fem Ein­blick in die Bran­che bie­ten wir Ih­nen weit mehr als die klas­si­sche Steu­er­be­ra­tung: ob es um die Er­stel­lung von Mach­bar­keits­stu­di­en zur Um­set­zung Ih­rer In­ves­ti­ti­ons­vor­ha­ben, Op­ti­mie­rung Ih­rer be­triebs­wirt­schaft­li­chen Aus­wer­tun­gen oder Di­gi­ta­li­sie­rung Ih­rer Pro­zes­se geht: Wir lie­fern Ih­nen die Ba­sis für Er­folg und Wachs­tum. Da­bei ste­hen wir auch bei gro­ßen Wei­chen­stel­lun­gen an Ih­rer Sei­te – sei es bei Um­struk­tu­rie­run­gen, stra­te­gi­schen Bank­ge­sprä­chen oder der Re­ge­lung Ih­rer Un­ter­neh­mens­nach­fol­ge. Un­ser Ziel: Wir schaf­fen Lö­sun­gen, die nicht nur heu­te über­zeu­gen, son­dern auch Ihre Zu­kunft si­chern.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28557" y="7057111"/>
            <a:ext cx="57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ym typeface="Wingdings"/>
              </a:rPr>
              <a:t></a:t>
            </a:r>
            <a:endParaRPr lang="de-DE" sz="1600" dirty="0"/>
          </a:p>
        </p:txBody>
      </p:sp>
      <p:sp>
        <p:nvSpPr>
          <p:cNvPr id="12" name="Textfeld 11"/>
          <p:cNvSpPr txBox="1"/>
          <p:nvPr/>
        </p:nvSpPr>
        <p:spPr>
          <a:xfrm>
            <a:off x="928557" y="7374329"/>
            <a:ext cx="57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ym typeface="Wingdings"/>
              </a:rPr>
              <a:t></a:t>
            </a:r>
            <a:endParaRPr lang="de-DE" sz="1600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4631741" y="7072511"/>
            <a:ext cx="2143140" cy="665768"/>
          </a:xfrm>
        </p:spPr>
        <p:txBody>
          <a:bodyPr/>
          <a:lstStyle/>
          <a:p>
            <a:r>
              <a:rPr lang="de-DE" dirty="0"/>
              <a:t>Hotellerie</a:t>
            </a:r>
          </a:p>
          <a:p>
            <a:r>
              <a:rPr lang="de-DE" dirty="0"/>
              <a:t>Gastronomie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233836" y="5678065"/>
            <a:ext cx="3688317" cy="986781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2236681" y="4093414"/>
            <a:ext cx="3688317" cy="285752"/>
          </a:xfrm>
        </p:spPr>
        <p:txBody>
          <a:bodyPr/>
          <a:lstStyle/>
          <a:p>
            <a:r>
              <a:rPr lang="de-DE" dirty="0"/>
              <a:t>www.redonis.de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8"/>
          </p:nvPr>
        </p:nvSpPr>
        <p:spPr bwMode="auto">
          <a:xfrm>
            <a:off x="2506663" y="7792591"/>
            <a:ext cx="5056187" cy="1019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dirty="0"/>
              <a:t>REDONIS PartG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29766" y="10356487"/>
            <a:ext cx="4392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1"/>
                </a:solidFill>
              </a:rPr>
              <a:t>/ 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ösungskarte Vorlage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Frutiger 77 Black Condensed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6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230CBB59329944B62C5390F02E995C" ma:contentTypeVersion="10" ma:contentTypeDescription="Ein neues Dokument erstellen." ma:contentTypeScope="" ma:versionID="2973b98f703dbe5cfbfa84ae17da1f61">
  <xsd:schema xmlns:xsd="http://www.w3.org/2001/XMLSchema" xmlns:xs="http://www.w3.org/2001/XMLSchema" xmlns:p="http://schemas.microsoft.com/office/2006/metadata/properties" xmlns:ns2="d7ee266a-b46f-4673-8ba2-ac5a64cbff4e" targetNamespace="http://schemas.microsoft.com/office/2006/metadata/properties" ma:root="true" ma:fieldsID="b3df355b22c8175b9b2a71d650cf7395" ns2:_="">
    <xsd:import namespace="d7ee266a-b46f-4673-8ba2-ac5a64cbff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ee266a-b46f-4673-8ba2-ac5a64cbff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BSO999929 xmlns="http://www.datev.de/BSOffice/999929">3484fb22-ec07-43de-96d2-0b3613d2519b</BSO999929>
</file>

<file path=customXml/itemProps1.xml><?xml version="1.0" encoding="utf-8"?>
<ds:datastoreItem xmlns:ds="http://schemas.openxmlformats.org/officeDocument/2006/customXml" ds:itemID="{97402628-5474-4F63-B118-F1DB0842F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ee266a-b46f-4673-8ba2-ac5a64cbff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2BE9FB-C9D9-49F7-8B07-116F629978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E09E33-B3F8-427D-BD14-CBC87EDCD06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2784F19F-4A73-44F9-967C-5BA8766C5CE0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Lösungskarte Vorlage</Template>
  <TotalTime>0</TotalTime>
  <Words>355</Words>
  <Application>Microsoft Office PowerPoint</Application>
  <PresentationFormat>Benutzerdefiniert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Frutiger 77 Black Condensed</vt:lpstr>
      <vt:lpstr>Wingdings</vt:lpstr>
      <vt:lpstr>Lösungskarte Vorlage</vt:lpstr>
      <vt:lpstr>PowerPoint-Präsentation</vt:lpstr>
    </vt:vector>
  </TitlesOfParts>
  <Company>BGG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Partnerfirmen</dc:subject>
  <dc:creator>Valued Acer Customer</dc:creator>
  <cp:lastModifiedBy>Annika Schlecht</cp:lastModifiedBy>
  <cp:revision>30</cp:revision>
  <dcterms:created xsi:type="dcterms:W3CDTF">2012-09-10T08:58:23Z</dcterms:created>
  <dcterms:modified xsi:type="dcterms:W3CDTF">2026-05-26T11:51:54Z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0x010100E2230CBB59329944B62C5390F02E995C</vt:lpwstr>
  </property>
  <property fmtid="{D5CDD505-2E9C-101B-9397-08002B2CF9AE}" pid="3" name="Order">
    <vt:r8>60800</vt:r8>
  </property>
</Properties>
</file>