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4"/>
  </p:sldMasterIdLst>
  <p:sldIdLst>
    <p:sldId id="260" r:id="rId5"/>
  </p:sldIdLst>
  <p:sldSz cx="7562850" cy="10688638"/>
  <p:notesSz cx="6858000" cy="9144000"/>
  <p:defaultTextStyle>
    <a:defPPr>
      <a:defRPr lang="de-DE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-16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-16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-16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-16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-16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-16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-16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-16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-16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>
          <p15:clr>
            <a:srgbClr val="A4A3A4"/>
          </p15:clr>
        </p15:guide>
        <p15:guide id="2" orient="horz" pos="1098">
          <p15:clr>
            <a:srgbClr val="A4A3A4"/>
          </p15:clr>
        </p15:guide>
        <p15:guide id="3" pos="749">
          <p15:clr>
            <a:srgbClr val="A4A3A4"/>
          </p15:clr>
        </p15:guide>
        <p15:guide id="4" pos="356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5BAE2"/>
    <a:srgbClr val="00438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C195735-53DB-44E5-B08F-EEEC71B44332}" v="1" dt="2026-05-18T07:27:29.28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957" autoAdjust="0"/>
    <p:restoredTop sz="90929"/>
  </p:normalViewPr>
  <p:slideViewPr>
    <p:cSldViewPr showGuides="1">
      <p:cViewPr varScale="1">
        <p:scale>
          <a:sx n="72" d="100"/>
          <a:sy n="72" d="100"/>
        </p:scale>
        <p:origin x="3234" y="60"/>
      </p:cViewPr>
      <p:guideLst>
        <p:guide orient="horz"/>
        <p:guide orient="horz" pos="1098"/>
        <p:guide pos="749"/>
        <p:guide pos="3561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11"/>
          <p:cNvSpPr txBox="1">
            <a:spLocks noChangeArrowheads="1"/>
          </p:cNvSpPr>
          <p:nvPr userDrawn="1"/>
        </p:nvSpPr>
        <p:spPr bwMode="auto">
          <a:xfrm>
            <a:off x="985838" y="1730219"/>
            <a:ext cx="5638800" cy="6155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sz="1400" b="1" dirty="0"/>
              <a:t>Firmenname </a:t>
            </a:r>
          </a:p>
          <a:p>
            <a:pPr>
              <a:spcBef>
                <a:spcPct val="50000"/>
              </a:spcBef>
            </a:pPr>
            <a:r>
              <a:rPr lang="de-DE" sz="1400" b="1" dirty="0"/>
              <a:t>Anschrift</a:t>
            </a:r>
          </a:p>
          <a:p>
            <a:pPr>
              <a:spcBef>
                <a:spcPct val="50000"/>
              </a:spcBef>
            </a:pPr>
            <a:endParaRPr lang="de-DE" sz="1400" b="1" dirty="0"/>
          </a:p>
          <a:p>
            <a:pPr>
              <a:spcBef>
                <a:spcPct val="50000"/>
              </a:spcBef>
            </a:pPr>
            <a:r>
              <a:rPr lang="de-DE" sz="1400" b="1" dirty="0"/>
              <a:t>Ansprechpartner</a:t>
            </a:r>
          </a:p>
          <a:p>
            <a:pPr>
              <a:spcBef>
                <a:spcPct val="50000"/>
              </a:spcBef>
            </a:pPr>
            <a:r>
              <a:rPr lang="de-DE" sz="1200" dirty="0"/>
              <a:t>Name:</a:t>
            </a:r>
          </a:p>
          <a:p>
            <a:pPr>
              <a:spcBef>
                <a:spcPct val="50000"/>
              </a:spcBef>
            </a:pPr>
            <a:r>
              <a:rPr lang="de-DE" sz="1200" dirty="0"/>
              <a:t>Telefon:</a:t>
            </a:r>
          </a:p>
          <a:p>
            <a:pPr>
              <a:spcBef>
                <a:spcPct val="50000"/>
              </a:spcBef>
            </a:pPr>
            <a:r>
              <a:rPr lang="de-DE" sz="1200" dirty="0"/>
              <a:t>Fax:</a:t>
            </a:r>
          </a:p>
          <a:p>
            <a:pPr>
              <a:spcBef>
                <a:spcPct val="50000"/>
              </a:spcBef>
            </a:pPr>
            <a:r>
              <a:rPr lang="de-DE" sz="1200" dirty="0"/>
              <a:t>E-Mail:</a:t>
            </a:r>
          </a:p>
          <a:p>
            <a:pPr>
              <a:spcBef>
                <a:spcPct val="50000"/>
              </a:spcBef>
            </a:pPr>
            <a:r>
              <a:rPr lang="de-DE" sz="1200" dirty="0"/>
              <a:t>URL:</a:t>
            </a:r>
          </a:p>
          <a:p>
            <a:pPr>
              <a:spcBef>
                <a:spcPct val="50000"/>
              </a:spcBef>
            </a:pPr>
            <a:endParaRPr lang="de-DE" sz="600" dirty="0"/>
          </a:p>
          <a:p>
            <a:pPr>
              <a:spcBef>
                <a:spcPct val="50000"/>
              </a:spcBef>
            </a:pPr>
            <a:r>
              <a:rPr lang="de-DE" sz="1400" b="1" dirty="0"/>
              <a:t>Angebot</a:t>
            </a:r>
          </a:p>
          <a:p>
            <a:pPr>
              <a:spcBef>
                <a:spcPct val="50000"/>
              </a:spcBef>
            </a:pPr>
            <a:endParaRPr lang="de-DE" sz="600" dirty="0"/>
          </a:p>
          <a:p>
            <a:pPr>
              <a:spcBef>
                <a:spcPct val="50000"/>
              </a:spcBef>
            </a:pPr>
            <a:endParaRPr lang="de-DE" sz="600" dirty="0"/>
          </a:p>
          <a:p>
            <a:pPr>
              <a:spcBef>
                <a:spcPct val="50000"/>
              </a:spcBef>
            </a:pPr>
            <a:endParaRPr lang="de-DE" sz="600" dirty="0"/>
          </a:p>
          <a:p>
            <a:pPr>
              <a:spcBef>
                <a:spcPct val="50000"/>
              </a:spcBef>
            </a:pPr>
            <a:endParaRPr lang="de-DE" sz="600" dirty="0"/>
          </a:p>
          <a:p>
            <a:pPr>
              <a:spcBef>
                <a:spcPct val="50000"/>
              </a:spcBef>
            </a:pPr>
            <a:endParaRPr lang="de-DE" sz="600" dirty="0"/>
          </a:p>
          <a:p>
            <a:pPr>
              <a:spcBef>
                <a:spcPct val="50000"/>
              </a:spcBef>
            </a:pPr>
            <a:endParaRPr lang="de-DE" sz="600" dirty="0"/>
          </a:p>
          <a:p>
            <a:pPr>
              <a:spcBef>
                <a:spcPct val="50000"/>
              </a:spcBef>
            </a:pPr>
            <a:r>
              <a:rPr lang="de-DE" sz="1400" b="1" dirty="0"/>
              <a:t>Sonder-</a:t>
            </a:r>
            <a:br>
              <a:rPr lang="de-DE" sz="1400" b="1" dirty="0"/>
            </a:br>
            <a:r>
              <a:rPr lang="de-DE" sz="1400" b="1" dirty="0" err="1"/>
              <a:t>konditionen</a:t>
            </a:r>
            <a:endParaRPr lang="de-DE" sz="1400" b="1" dirty="0"/>
          </a:p>
          <a:p>
            <a:pPr>
              <a:spcBef>
                <a:spcPct val="50000"/>
              </a:spcBef>
            </a:pPr>
            <a:endParaRPr lang="de-DE" sz="600" b="1" dirty="0"/>
          </a:p>
          <a:p>
            <a:pPr>
              <a:spcBef>
                <a:spcPct val="50000"/>
              </a:spcBef>
            </a:pPr>
            <a:endParaRPr lang="de-DE" sz="600" b="1" dirty="0"/>
          </a:p>
          <a:p>
            <a:pPr>
              <a:spcBef>
                <a:spcPct val="50000"/>
              </a:spcBef>
            </a:pPr>
            <a:endParaRPr lang="de-DE" sz="600" b="1" dirty="0"/>
          </a:p>
          <a:p>
            <a:pPr>
              <a:spcBef>
                <a:spcPct val="50000"/>
              </a:spcBef>
            </a:pPr>
            <a:endParaRPr lang="de-DE" sz="600" b="1" dirty="0"/>
          </a:p>
          <a:p>
            <a:pPr>
              <a:spcBef>
                <a:spcPct val="50000"/>
              </a:spcBef>
            </a:pPr>
            <a:r>
              <a:rPr lang="de-DE" sz="1400" b="1" dirty="0"/>
              <a:t>Versorgungsgebiet			Zielgruppen</a:t>
            </a:r>
          </a:p>
          <a:p>
            <a:pPr>
              <a:spcBef>
                <a:spcPct val="50000"/>
              </a:spcBef>
            </a:pPr>
            <a:r>
              <a:rPr lang="de-DE" sz="1400" baseline="0" dirty="0">
                <a:sym typeface="Wingdings" pitchFamily="2" charset="2"/>
              </a:rPr>
              <a:t>   </a:t>
            </a:r>
            <a:r>
              <a:rPr lang="de-DE" sz="1400" dirty="0">
                <a:sym typeface="Wingdings" pitchFamily="2" charset="2"/>
              </a:rPr>
              <a:t> </a:t>
            </a:r>
            <a:r>
              <a:rPr lang="de-DE" sz="1200" dirty="0">
                <a:sym typeface="Wingdings" pitchFamily="2" charset="2"/>
              </a:rPr>
              <a:t>ganz Bayern</a:t>
            </a:r>
            <a:r>
              <a:rPr lang="de-DE" sz="1200" dirty="0"/>
              <a:t> </a:t>
            </a:r>
          </a:p>
          <a:p>
            <a:pPr>
              <a:spcBef>
                <a:spcPct val="50000"/>
              </a:spcBef>
            </a:pPr>
            <a:r>
              <a:rPr lang="de-DE" sz="1400" baseline="0" dirty="0">
                <a:sym typeface="Wingdings" pitchFamily="2" charset="2"/>
              </a:rPr>
              <a:t>   </a:t>
            </a:r>
            <a:r>
              <a:rPr lang="de-DE" sz="1400" dirty="0">
                <a:sym typeface="Wingdings" pitchFamily="2" charset="2"/>
              </a:rPr>
              <a:t> </a:t>
            </a:r>
            <a:r>
              <a:rPr lang="de-DE" sz="1200" dirty="0">
                <a:sym typeface="Wingdings" pitchFamily="2" charset="2"/>
              </a:rPr>
              <a:t>folgende Gebiete:</a:t>
            </a:r>
            <a:r>
              <a:rPr lang="de-DE" sz="1200" baseline="0" dirty="0">
                <a:sym typeface="Wingdings" pitchFamily="2" charset="2"/>
              </a:rPr>
              <a:t> </a:t>
            </a:r>
            <a:endParaRPr lang="de-DE" sz="1200" dirty="0"/>
          </a:p>
        </p:txBody>
      </p:sp>
      <p:sp>
        <p:nvSpPr>
          <p:cNvPr id="13" name="Bildplatzhalter 12"/>
          <p:cNvSpPr>
            <a:spLocks noGrp="1"/>
          </p:cNvSpPr>
          <p:nvPr>
            <p:ph type="pic" sz="quarter" idx="10" hasCustomPrompt="1"/>
          </p:nvPr>
        </p:nvSpPr>
        <p:spPr>
          <a:xfrm>
            <a:off x="6007469" y="1727263"/>
            <a:ext cx="1357336" cy="643709"/>
          </a:xfrm>
          <a:prstGeom prst="rect">
            <a:avLst/>
          </a:prstGeom>
        </p:spPr>
        <p:txBody>
          <a:bodyPr/>
          <a:lstStyle>
            <a:lvl1pPr algn="ctr">
              <a:buNone/>
              <a:defRPr sz="1600"/>
            </a:lvl1pPr>
          </a:lstStyle>
          <a:p>
            <a:r>
              <a:rPr lang="de-DE" dirty="0"/>
              <a:t>Logo</a:t>
            </a:r>
          </a:p>
        </p:txBody>
      </p:sp>
      <p:sp>
        <p:nvSpPr>
          <p:cNvPr id="20" name="Textplatzhalter 19"/>
          <p:cNvSpPr>
            <a:spLocks noGrp="1"/>
          </p:cNvSpPr>
          <p:nvPr>
            <p:ph type="body" sz="quarter" idx="11" hasCustomPrompt="1"/>
          </p:nvPr>
        </p:nvSpPr>
        <p:spPr>
          <a:xfrm>
            <a:off x="2236248" y="1727263"/>
            <a:ext cx="3688317" cy="973849"/>
          </a:xfrm>
          <a:prstGeom prst="rect">
            <a:avLst/>
          </a:prstGeom>
        </p:spPr>
        <p:txBody>
          <a:bodyPr/>
          <a:lstStyle>
            <a:lvl1pPr>
              <a:buNone/>
              <a:defRPr sz="1400" baseline="0"/>
            </a:lvl1pPr>
          </a:lstStyle>
          <a:p>
            <a:pPr lvl="0"/>
            <a:r>
              <a:rPr lang="de-DE" dirty="0"/>
              <a:t>Zum Einfügen hier klicken</a:t>
            </a:r>
          </a:p>
        </p:txBody>
      </p:sp>
      <p:sp>
        <p:nvSpPr>
          <p:cNvPr id="21" name="Textplatzhalter 19"/>
          <p:cNvSpPr>
            <a:spLocks noGrp="1"/>
          </p:cNvSpPr>
          <p:nvPr>
            <p:ph type="body" sz="quarter" idx="12" hasCustomPrompt="1"/>
          </p:nvPr>
        </p:nvSpPr>
        <p:spPr>
          <a:xfrm>
            <a:off x="2235093" y="2999565"/>
            <a:ext cx="3688317" cy="285752"/>
          </a:xfrm>
          <a:prstGeom prst="rect">
            <a:avLst/>
          </a:prstGeom>
        </p:spPr>
        <p:txBody>
          <a:bodyPr/>
          <a:lstStyle>
            <a:lvl1pPr>
              <a:buNone/>
              <a:defRPr sz="1200" baseline="0"/>
            </a:lvl1pPr>
          </a:lstStyle>
          <a:p>
            <a:pPr lvl="0"/>
            <a:r>
              <a:rPr lang="de-DE" dirty="0"/>
              <a:t>Zum Einfügen hier klicken</a:t>
            </a:r>
          </a:p>
        </p:txBody>
      </p:sp>
      <p:sp>
        <p:nvSpPr>
          <p:cNvPr id="22" name="Textplatzhalter 19"/>
          <p:cNvSpPr>
            <a:spLocks noGrp="1"/>
          </p:cNvSpPr>
          <p:nvPr>
            <p:ph type="body" sz="quarter" idx="13" hasCustomPrompt="1"/>
          </p:nvPr>
        </p:nvSpPr>
        <p:spPr>
          <a:xfrm>
            <a:off x="2236248" y="3261328"/>
            <a:ext cx="3688317" cy="285752"/>
          </a:xfrm>
          <a:prstGeom prst="rect">
            <a:avLst/>
          </a:prstGeom>
        </p:spPr>
        <p:txBody>
          <a:bodyPr/>
          <a:lstStyle>
            <a:lvl1pPr>
              <a:buNone/>
              <a:defRPr sz="1200" baseline="0"/>
            </a:lvl1pPr>
          </a:lstStyle>
          <a:p>
            <a:pPr lvl="0"/>
            <a:r>
              <a:rPr lang="de-DE" dirty="0"/>
              <a:t>Zum Einfügen hier klicken</a:t>
            </a:r>
          </a:p>
        </p:txBody>
      </p:sp>
      <p:sp>
        <p:nvSpPr>
          <p:cNvPr id="23" name="Textplatzhalter 19"/>
          <p:cNvSpPr>
            <a:spLocks noGrp="1"/>
          </p:cNvSpPr>
          <p:nvPr>
            <p:ph type="body" sz="quarter" idx="14" hasCustomPrompt="1"/>
          </p:nvPr>
        </p:nvSpPr>
        <p:spPr>
          <a:xfrm>
            <a:off x="2236681" y="3544257"/>
            <a:ext cx="3688317" cy="285752"/>
          </a:xfrm>
          <a:prstGeom prst="rect">
            <a:avLst/>
          </a:prstGeom>
        </p:spPr>
        <p:txBody>
          <a:bodyPr/>
          <a:lstStyle>
            <a:lvl1pPr>
              <a:buNone/>
              <a:defRPr sz="1200" baseline="0"/>
            </a:lvl1pPr>
          </a:lstStyle>
          <a:p>
            <a:pPr lvl="0"/>
            <a:r>
              <a:rPr lang="de-DE" dirty="0"/>
              <a:t>Zum Einfügen hier klicken</a:t>
            </a:r>
          </a:p>
        </p:txBody>
      </p:sp>
      <p:sp>
        <p:nvSpPr>
          <p:cNvPr id="24" name="Textplatzhalter 19"/>
          <p:cNvSpPr>
            <a:spLocks noGrp="1"/>
          </p:cNvSpPr>
          <p:nvPr>
            <p:ph type="body" sz="quarter" idx="15" hasCustomPrompt="1"/>
          </p:nvPr>
        </p:nvSpPr>
        <p:spPr>
          <a:xfrm>
            <a:off x="2236681" y="3822159"/>
            <a:ext cx="3688317" cy="285752"/>
          </a:xfrm>
          <a:prstGeom prst="rect">
            <a:avLst/>
          </a:prstGeom>
        </p:spPr>
        <p:txBody>
          <a:bodyPr/>
          <a:lstStyle>
            <a:lvl1pPr>
              <a:buNone/>
              <a:defRPr sz="1200" baseline="0"/>
            </a:lvl1pPr>
          </a:lstStyle>
          <a:p>
            <a:pPr lvl="0"/>
            <a:r>
              <a:rPr lang="de-DE" dirty="0"/>
              <a:t>Zum Einfügen hier klicken</a:t>
            </a:r>
          </a:p>
        </p:txBody>
      </p:sp>
      <p:sp>
        <p:nvSpPr>
          <p:cNvPr id="25" name="Textplatzhalter 19"/>
          <p:cNvSpPr>
            <a:spLocks noGrp="1"/>
          </p:cNvSpPr>
          <p:nvPr>
            <p:ph type="body" sz="quarter" idx="16" hasCustomPrompt="1"/>
          </p:nvPr>
        </p:nvSpPr>
        <p:spPr>
          <a:xfrm>
            <a:off x="2236779" y="4547151"/>
            <a:ext cx="3688317" cy="1082859"/>
          </a:xfrm>
          <a:prstGeom prst="rect">
            <a:avLst/>
          </a:prstGeom>
        </p:spPr>
        <p:txBody>
          <a:bodyPr/>
          <a:lstStyle>
            <a:lvl1pPr>
              <a:buNone/>
              <a:defRPr sz="1200" baseline="0"/>
            </a:lvl1pPr>
          </a:lstStyle>
          <a:p>
            <a:pPr lvl="0"/>
            <a:r>
              <a:rPr lang="de-DE" dirty="0"/>
              <a:t>Kurzbeschreibung hier eingeben</a:t>
            </a:r>
          </a:p>
        </p:txBody>
      </p:sp>
      <p:sp>
        <p:nvSpPr>
          <p:cNvPr id="26" name="Textplatzhalter 19"/>
          <p:cNvSpPr>
            <a:spLocks noGrp="1"/>
          </p:cNvSpPr>
          <p:nvPr>
            <p:ph type="body" sz="quarter" idx="17" hasCustomPrompt="1"/>
          </p:nvPr>
        </p:nvSpPr>
        <p:spPr>
          <a:xfrm>
            <a:off x="2460299" y="7405221"/>
            <a:ext cx="2071702" cy="642942"/>
          </a:xfrm>
          <a:prstGeom prst="rect">
            <a:avLst/>
          </a:prstGeom>
        </p:spPr>
        <p:txBody>
          <a:bodyPr/>
          <a:lstStyle>
            <a:lvl1pPr marL="180975" indent="-180975">
              <a:buFontTx/>
              <a:buNone/>
              <a:defRPr sz="1200" baseline="0"/>
            </a:lvl1pPr>
          </a:lstStyle>
          <a:p>
            <a:pPr lvl="0"/>
            <a:r>
              <a:rPr lang="de-DE" dirty="0"/>
              <a:t>Zum Einfügen hier klicken</a:t>
            </a:r>
          </a:p>
          <a:p>
            <a:pPr lvl="0"/>
            <a:endParaRPr lang="de-DE" dirty="0"/>
          </a:p>
        </p:txBody>
      </p:sp>
      <p:sp>
        <p:nvSpPr>
          <p:cNvPr id="27" name="Textplatzhalter 19"/>
          <p:cNvSpPr>
            <a:spLocks noGrp="1"/>
          </p:cNvSpPr>
          <p:nvPr>
            <p:ph type="body" sz="quarter" idx="18" hasCustomPrompt="1"/>
          </p:nvPr>
        </p:nvSpPr>
        <p:spPr>
          <a:xfrm>
            <a:off x="2506830" y="7792591"/>
            <a:ext cx="5056020" cy="1071570"/>
          </a:xfrm>
          <a:prstGeom prst="rect">
            <a:avLst/>
          </a:prstGeom>
        </p:spPr>
        <p:txBody>
          <a:bodyPr anchor="ctr"/>
          <a:lstStyle>
            <a:lvl1pPr>
              <a:buNone/>
              <a:defRPr sz="28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 dirty="0"/>
              <a:t>Firmenname</a:t>
            </a:r>
          </a:p>
        </p:txBody>
      </p:sp>
      <p:sp>
        <p:nvSpPr>
          <p:cNvPr id="14" name="Textplatzhalter 19"/>
          <p:cNvSpPr>
            <a:spLocks noGrp="1"/>
          </p:cNvSpPr>
          <p:nvPr>
            <p:ph type="body" sz="quarter" idx="19" hasCustomPrompt="1"/>
          </p:nvPr>
        </p:nvSpPr>
        <p:spPr>
          <a:xfrm>
            <a:off x="4638681" y="7102690"/>
            <a:ext cx="2500330" cy="582793"/>
          </a:xfrm>
          <a:prstGeom prst="rect">
            <a:avLst/>
          </a:prstGeom>
        </p:spPr>
        <p:txBody>
          <a:bodyPr/>
          <a:lstStyle>
            <a:lvl1pPr marL="180975" indent="-180975">
              <a:buFontTx/>
              <a:buChar char="-"/>
              <a:defRPr sz="1200" baseline="0"/>
            </a:lvl1pPr>
          </a:lstStyle>
          <a:p>
            <a:pPr lvl="0"/>
            <a:r>
              <a:rPr lang="de-DE" dirty="0"/>
              <a:t>Zum Einfügen hier klicken</a:t>
            </a:r>
          </a:p>
          <a:p>
            <a:pPr lvl="0"/>
            <a:r>
              <a:rPr lang="de-DE" dirty="0" err="1"/>
              <a:t>xxx</a:t>
            </a:r>
            <a:endParaRPr lang="de-DE" dirty="0"/>
          </a:p>
        </p:txBody>
      </p:sp>
      <p:sp>
        <p:nvSpPr>
          <p:cNvPr id="15" name="Textplatzhalter 19"/>
          <p:cNvSpPr>
            <a:spLocks noGrp="1"/>
          </p:cNvSpPr>
          <p:nvPr>
            <p:ph type="body" sz="quarter" idx="20" hasCustomPrompt="1"/>
          </p:nvPr>
        </p:nvSpPr>
        <p:spPr>
          <a:xfrm>
            <a:off x="2236332" y="5685309"/>
            <a:ext cx="3688317" cy="948323"/>
          </a:xfrm>
          <a:prstGeom prst="rect">
            <a:avLst/>
          </a:prstGeom>
        </p:spPr>
        <p:txBody>
          <a:bodyPr/>
          <a:lstStyle>
            <a:lvl1pPr>
              <a:buNone/>
              <a:defRPr sz="1200" baseline="0"/>
            </a:lvl1pPr>
          </a:lstStyle>
          <a:p>
            <a:pPr lvl="0"/>
            <a:r>
              <a:rPr lang="de-DE" dirty="0"/>
              <a:t>Kurzbeschreibung hier eingeben</a:t>
            </a:r>
          </a:p>
        </p:txBody>
      </p:sp>
      <p:sp>
        <p:nvSpPr>
          <p:cNvPr id="16" name="Textplatzhalter 19"/>
          <p:cNvSpPr>
            <a:spLocks noGrp="1"/>
          </p:cNvSpPr>
          <p:nvPr>
            <p:ph type="body" sz="quarter" idx="21" hasCustomPrompt="1"/>
          </p:nvPr>
        </p:nvSpPr>
        <p:spPr>
          <a:xfrm>
            <a:off x="2234300" y="4093414"/>
            <a:ext cx="3688317" cy="285752"/>
          </a:xfrm>
          <a:prstGeom prst="rect">
            <a:avLst/>
          </a:prstGeom>
        </p:spPr>
        <p:txBody>
          <a:bodyPr/>
          <a:lstStyle>
            <a:lvl1pPr>
              <a:buNone/>
              <a:defRPr sz="1200" baseline="0"/>
            </a:lvl1pPr>
          </a:lstStyle>
          <a:p>
            <a:pPr lvl="0"/>
            <a:r>
              <a:rPr lang="de-DE" dirty="0"/>
              <a:t>Zum Einfügen hier klicken</a:t>
            </a:r>
          </a:p>
        </p:txBody>
      </p:sp>
      <p:sp>
        <p:nvSpPr>
          <p:cNvPr id="18" name="Text Box 8"/>
          <p:cNvSpPr txBox="1">
            <a:spLocks noChangeArrowheads="1"/>
          </p:cNvSpPr>
          <p:nvPr userDrawn="1"/>
        </p:nvSpPr>
        <p:spPr bwMode="auto">
          <a:xfrm>
            <a:off x="2517775" y="587375"/>
            <a:ext cx="5038725" cy="360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80000" tIns="0" rIns="180000" bIns="0"/>
          <a:lstStyle/>
          <a:p>
            <a:pPr eaLnBrk="0" hangingPunct="0">
              <a:spcBef>
                <a:spcPct val="50000"/>
              </a:spcBef>
              <a:defRPr/>
            </a:pPr>
            <a:r>
              <a:rPr lang="de-DE" sz="3000" dirty="0">
                <a:solidFill>
                  <a:srgbClr val="25BAE2"/>
                </a:solidFill>
                <a:latin typeface="Frutiger 77 Black Condensed" pitchFamily="-16" charset="0"/>
                <a:ea typeface="ＭＳ Ｐゴシック" pitchFamily="-16" charset="-128"/>
              </a:rPr>
              <a:t>Lösungskarte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77825" y="428625"/>
            <a:ext cx="6807200" cy="1781175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377825" y="2493963"/>
            <a:ext cx="6807200" cy="705485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5483225" y="428625"/>
            <a:ext cx="1701800" cy="9120188"/>
          </a:xfrm>
          <a:prstGeom prst="rect">
            <a:avLst/>
          </a:prstGeom>
        </p:spPr>
        <p:txBody>
          <a:bodyPr vert="eaVert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377825" y="428625"/>
            <a:ext cx="4953000" cy="912018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77825" y="428625"/>
            <a:ext cx="6807200" cy="1781175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77825" y="2493963"/>
            <a:ext cx="6807200" cy="705485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96900" y="6869113"/>
            <a:ext cx="6429375" cy="2122487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596900" y="4530725"/>
            <a:ext cx="6429375" cy="2338388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77825" y="428625"/>
            <a:ext cx="6807200" cy="1781175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377825" y="2493963"/>
            <a:ext cx="3327400" cy="7054850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3857625" y="2493963"/>
            <a:ext cx="3327400" cy="7054850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77825" y="428625"/>
            <a:ext cx="6807200" cy="178117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377825" y="2392363"/>
            <a:ext cx="3341688" cy="99695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377825" y="3389313"/>
            <a:ext cx="3341688" cy="6159500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3841750" y="2392363"/>
            <a:ext cx="3343275" cy="99695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3841750" y="3389313"/>
            <a:ext cx="3343275" cy="6159500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77825" y="428625"/>
            <a:ext cx="6807200" cy="1781175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77825" y="425450"/>
            <a:ext cx="2489200" cy="18113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2957513" y="425450"/>
            <a:ext cx="4227512" cy="912336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377825" y="2236788"/>
            <a:ext cx="2489200" cy="73120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482725" y="7481888"/>
            <a:ext cx="4537075" cy="884237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482725" y="955675"/>
            <a:ext cx="4537075" cy="641191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de-DE" noProof="0"/>
              <a:t>Bild durch Klicken auf Symbol hinzufügen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482725" y="8366125"/>
            <a:ext cx="4537075" cy="12541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1" name="Rectangle 7"/>
          <p:cNvSpPr>
            <a:spLocks noChangeArrowheads="1"/>
          </p:cNvSpPr>
          <p:nvPr/>
        </p:nvSpPr>
        <p:spPr bwMode="auto">
          <a:xfrm>
            <a:off x="0" y="0"/>
            <a:ext cx="1079500" cy="1079500"/>
          </a:xfrm>
          <a:prstGeom prst="rect">
            <a:avLst/>
          </a:prstGeom>
          <a:solidFill>
            <a:srgbClr val="25BAE2"/>
          </a:solidFill>
          <a:ln w="0">
            <a:noFill/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de-DE"/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1079500" y="0"/>
            <a:ext cx="6488113" cy="1079500"/>
          </a:xfrm>
          <a:prstGeom prst="rect">
            <a:avLst/>
          </a:prstGeom>
          <a:solidFill>
            <a:srgbClr val="004389"/>
          </a:solidFill>
          <a:ln w="0">
            <a:noFill/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de-DE"/>
          </a:p>
        </p:txBody>
      </p:sp>
      <p:sp>
        <p:nvSpPr>
          <p:cNvPr id="1033" name="Rectangle 9"/>
          <p:cNvSpPr>
            <a:spLocks noChangeArrowheads="1"/>
          </p:cNvSpPr>
          <p:nvPr/>
        </p:nvSpPr>
        <p:spPr bwMode="auto">
          <a:xfrm>
            <a:off x="0" y="10328275"/>
            <a:ext cx="7562850" cy="360363"/>
          </a:xfrm>
          <a:prstGeom prst="rect">
            <a:avLst/>
          </a:prstGeom>
          <a:solidFill>
            <a:srgbClr val="004389"/>
          </a:solidFill>
          <a:ln w="0">
            <a:noFill/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de-DE"/>
          </a:p>
        </p:txBody>
      </p:sp>
      <p:sp>
        <p:nvSpPr>
          <p:cNvPr id="6" name="Rectangle 6"/>
          <p:cNvSpPr>
            <a:spLocks noChangeArrowheads="1"/>
          </p:cNvSpPr>
          <p:nvPr/>
        </p:nvSpPr>
        <p:spPr bwMode="auto">
          <a:xfrm>
            <a:off x="2514600" y="7780086"/>
            <a:ext cx="5045075" cy="1039464"/>
          </a:xfrm>
          <a:prstGeom prst="rect">
            <a:avLst/>
          </a:prstGeom>
          <a:solidFill>
            <a:srgbClr val="004389"/>
          </a:solidFill>
          <a:ln w="9525">
            <a:noFill/>
            <a:miter lim="800000"/>
            <a:headEnd/>
            <a:tailEnd/>
          </a:ln>
        </p:spPr>
        <p:txBody>
          <a:bodyPr lIns="180000" tIns="0" rIns="180000" bIns="0" anchor="ctr"/>
          <a:lstStyle/>
          <a:p>
            <a:pPr eaLnBrk="1" hangingPunct="1"/>
            <a:endParaRPr lang="de-DE" sz="2600" dirty="0">
              <a:solidFill>
                <a:schemeClr val="bg1"/>
              </a:solidFill>
              <a:latin typeface="Frutiger 77 Black Condensed" pitchFamily="-16" charset="0"/>
            </a:endParaRPr>
          </a:p>
        </p:txBody>
      </p:sp>
      <p:pic>
        <p:nvPicPr>
          <p:cNvPr id="9" name="Grafik 8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5291" y="8464496"/>
            <a:ext cx="2539651" cy="1776367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Frutiger 77 Black Condensed" pitchFamily="-16" charset="0"/>
          <a:ea typeface="ＭＳ Ｐゴシック" pitchFamily="-16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Frutiger 77 Black Condensed" pitchFamily="-16" charset="0"/>
          <a:ea typeface="ＭＳ Ｐゴシック" pitchFamily="-16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Frutiger 77 Black Condensed" pitchFamily="-16" charset="0"/>
          <a:ea typeface="ＭＳ Ｐゴシック" pitchFamily="-16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Frutiger 77 Black Condensed" pitchFamily="-16" charset="0"/>
          <a:ea typeface="ＭＳ Ｐゴシック" pitchFamily="-16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Frutiger 77 Black Condensed" pitchFamily="-16" charset="0"/>
          <a:ea typeface="ＭＳ Ｐゴシック" pitchFamily="-16" charset="-12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Frutiger 77 Black Condensed" pitchFamily="-16" charset="0"/>
          <a:ea typeface="ＭＳ Ｐゴシック" pitchFamily="-16" charset="-12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Frutiger 77 Black Condensed" pitchFamily="-16" charset="0"/>
          <a:ea typeface="ＭＳ Ｐゴシック" pitchFamily="-16" charset="-12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Frutiger 77 Black Condensed" pitchFamily="-16" charset="0"/>
          <a:ea typeface="ＭＳ Ｐゴシック" pitchFamily="-16" charset="-128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platzhalter 8"/>
          <p:cNvSpPr>
            <a:spLocks noGrp="1"/>
          </p:cNvSpPr>
          <p:nvPr>
            <p:ph type="body" sz="quarter" idx="17"/>
          </p:nvPr>
        </p:nvSpPr>
        <p:spPr>
          <a:xfrm>
            <a:off x="4631741" y="7072511"/>
            <a:ext cx="2143140" cy="665768"/>
          </a:xfrm>
        </p:spPr>
        <p:txBody>
          <a:bodyPr/>
          <a:lstStyle/>
          <a:p>
            <a:r>
              <a:rPr lang="de-DE" dirty="0"/>
              <a:t>Hotellerie</a:t>
            </a:r>
          </a:p>
        </p:txBody>
      </p:sp>
      <p:sp>
        <p:nvSpPr>
          <p:cNvPr id="16" name="Textplatzhalter 9"/>
          <p:cNvSpPr>
            <a:spLocks noGrp="1"/>
          </p:cNvSpPr>
          <p:nvPr>
            <p:ph type="body" sz="quarter" idx="18"/>
          </p:nvPr>
        </p:nvSpPr>
        <p:spPr bwMode="auto">
          <a:xfrm>
            <a:off x="2506663" y="7792591"/>
            <a:ext cx="5056187" cy="101962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de-DE" dirty="0"/>
              <a:t>Rodinger Wäscherei GmbH </a:t>
            </a:r>
          </a:p>
        </p:txBody>
      </p:sp>
      <p:sp>
        <p:nvSpPr>
          <p:cNvPr id="19" name="Textplatzhalter 18">
            <a:extLst>
              <a:ext uri="{FF2B5EF4-FFF2-40B4-BE49-F238E27FC236}">
                <a16:creationId xmlns:a16="http://schemas.microsoft.com/office/drawing/2014/main" id="{380DA64D-E73E-F26A-BD09-9F976D4AECD2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2233836" y="1735138"/>
            <a:ext cx="3688317" cy="973849"/>
          </a:xfrm>
        </p:spPr>
        <p:txBody>
          <a:bodyPr/>
          <a:lstStyle/>
          <a:p>
            <a:pPr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</a:pPr>
            <a:r>
              <a:rPr lang="de-DE" dirty="0"/>
              <a:t>Rodinger Wäscherei GmbH &amp;Co. KG</a:t>
            </a:r>
          </a:p>
          <a:p>
            <a: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</a:pPr>
            <a:r>
              <a:rPr lang="de-DE" dirty="0"/>
              <a:t>Industriestraße 2</a:t>
            </a:r>
          </a:p>
          <a:p>
            <a: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</a:pPr>
            <a:r>
              <a:rPr lang="de-DE" dirty="0"/>
              <a:t>93426 Roding </a:t>
            </a:r>
          </a:p>
        </p:txBody>
      </p:sp>
      <p:sp>
        <p:nvSpPr>
          <p:cNvPr id="23" name="Google Shape;64;p1">
            <a:extLst>
              <a:ext uri="{FF2B5EF4-FFF2-40B4-BE49-F238E27FC236}">
                <a16:creationId xmlns:a16="http://schemas.microsoft.com/office/drawing/2014/main" id="{91B0D4CF-5D0B-18F4-D57E-1A26B4AE8EF2}"/>
              </a:ext>
            </a:extLst>
          </p:cNvPr>
          <p:cNvSpPr txBox="1">
            <a:spLocks noGrp="1"/>
          </p:cNvSpPr>
          <p:nvPr>
            <p:ph type="body" sz="quarter" idx="12"/>
          </p:nvPr>
        </p:nvSpPr>
        <p:spPr>
          <a:xfrm>
            <a:off x="2235200" y="2998788"/>
            <a:ext cx="3687763" cy="2857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rPr lang="de-DE" dirty="0"/>
              <a:t>Tina Baumeister</a:t>
            </a:r>
            <a:endParaRPr dirty="0"/>
          </a:p>
          <a:p>
            <a:pPr marL="342900" lvl="0" indent="-342900" algn="l" rtl="0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endParaRPr dirty="0"/>
          </a:p>
        </p:txBody>
      </p:sp>
      <p:sp>
        <p:nvSpPr>
          <p:cNvPr id="27" name="Google Shape;65;p1">
            <a:extLst>
              <a:ext uri="{FF2B5EF4-FFF2-40B4-BE49-F238E27FC236}">
                <a16:creationId xmlns:a16="http://schemas.microsoft.com/office/drawing/2014/main" id="{09ECF15B-10C8-8CB3-30BD-986E61BD5AF1}"/>
              </a:ext>
            </a:extLst>
          </p:cNvPr>
          <p:cNvSpPr txBox="1">
            <a:spLocks/>
          </p:cNvSpPr>
          <p:nvPr/>
        </p:nvSpPr>
        <p:spPr>
          <a:xfrm>
            <a:off x="2234248" y="3256087"/>
            <a:ext cx="3688200" cy="285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228600" algn="l" rtl="0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4064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tabLst/>
              <a:defRPr/>
            </a:pPr>
            <a:r>
              <a:rPr kumimoji="0" lang="de-DE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+49 9461 – 94 11 137</a:t>
            </a:r>
          </a:p>
        </p:txBody>
      </p:sp>
      <p:sp>
        <p:nvSpPr>
          <p:cNvPr id="30" name="Google Shape;67;p1">
            <a:extLst>
              <a:ext uri="{FF2B5EF4-FFF2-40B4-BE49-F238E27FC236}">
                <a16:creationId xmlns:a16="http://schemas.microsoft.com/office/drawing/2014/main" id="{C88990AD-38AF-1E9C-1040-F85F841FA25D}"/>
              </a:ext>
            </a:extLst>
          </p:cNvPr>
          <p:cNvSpPr txBox="1">
            <a:spLocks noGrp="1"/>
          </p:cNvSpPr>
          <p:nvPr>
            <p:ph type="body" sz="quarter" idx="15"/>
          </p:nvPr>
        </p:nvSpPr>
        <p:spPr>
          <a:xfrm>
            <a:off x="2236788" y="3822700"/>
            <a:ext cx="3687762" cy="2857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rPr lang="de-DE" dirty="0"/>
              <a:t>t.baumeister@rodingerwaescherei.de </a:t>
            </a:r>
            <a:endParaRPr dirty="0"/>
          </a:p>
        </p:txBody>
      </p:sp>
      <p:sp>
        <p:nvSpPr>
          <p:cNvPr id="39" name="Google Shape;72;p1">
            <a:extLst>
              <a:ext uri="{FF2B5EF4-FFF2-40B4-BE49-F238E27FC236}">
                <a16:creationId xmlns:a16="http://schemas.microsoft.com/office/drawing/2014/main" id="{3D836D25-7CD0-92B8-540E-044B97F8F3A7}"/>
              </a:ext>
            </a:extLst>
          </p:cNvPr>
          <p:cNvSpPr txBox="1">
            <a:spLocks/>
          </p:cNvSpPr>
          <p:nvPr/>
        </p:nvSpPr>
        <p:spPr>
          <a:xfrm>
            <a:off x="2233953" y="4102183"/>
            <a:ext cx="3688200" cy="285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228600" algn="l" rtl="0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4064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tabLst/>
              <a:defRPr/>
            </a:pPr>
            <a:r>
              <a:rPr kumimoji="0" lang="de-DE" sz="1200" b="0" i="0" u="none" strike="noStrike" kern="0" cap="none" spc="0" normalizeH="0" baseline="0" noProof="0" dirty="0">
                <a:ln>
                  <a:noFill/>
                </a:ln>
                <a:solidFill>
                  <a:srgbClr val="0A0E13"/>
                </a:solidFill>
                <a:effectLst/>
                <a:uLnTx/>
                <a:uFill>
                  <a:noFill/>
                </a:uFill>
                <a:latin typeface="Arial"/>
                <a:cs typeface="Arial"/>
                <a:sym typeface="Arial"/>
              </a:rPr>
              <a:t>www.rodingerwaescherei.de</a:t>
            </a:r>
            <a:endParaRPr kumimoji="0" lang="de-DE" sz="1200" b="0" i="0" u="none" strike="noStrike" kern="0" cap="none" spc="0" normalizeH="0" baseline="0" noProof="0" dirty="0">
              <a:ln>
                <a:noFill/>
              </a:ln>
              <a:solidFill>
                <a:srgbClr val="0A0E13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40" name="Google Shape;68;p1">
            <a:extLst>
              <a:ext uri="{FF2B5EF4-FFF2-40B4-BE49-F238E27FC236}">
                <a16:creationId xmlns:a16="http://schemas.microsoft.com/office/drawing/2014/main" id="{702D998E-02BE-9F86-F3E5-3CC2BF616ECC}"/>
              </a:ext>
            </a:extLst>
          </p:cNvPr>
          <p:cNvSpPr txBox="1">
            <a:spLocks noGrp="1"/>
          </p:cNvSpPr>
          <p:nvPr>
            <p:ph type="body" sz="quarter" idx="16"/>
          </p:nvPr>
        </p:nvSpPr>
        <p:spPr>
          <a:xfrm>
            <a:off x="2236788" y="4546600"/>
            <a:ext cx="3687762" cy="10826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rPr lang="de-DE" dirty="0"/>
              <a:t>Mietwäsche für die Hotellerie</a:t>
            </a:r>
            <a:endParaRPr dirty="0"/>
          </a:p>
        </p:txBody>
      </p:sp>
      <p:sp>
        <p:nvSpPr>
          <p:cNvPr id="42" name="Google Shape;71;p1">
            <a:extLst>
              <a:ext uri="{FF2B5EF4-FFF2-40B4-BE49-F238E27FC236}">
                <a16:creationId xmlns:a16="http://schemas.microsoft.com/office/drawing/2014/main" id="{0563074D-D9E9-E697-2BB2-492691282363}"/>
              </a:ext>
            </a:extLst>
          </p:cNvPr>
          <p:cNvSpPr txBox="1">
            <a:spLocks/>
          </p:cNvSpPr>
          <p:nvPr/>
        </p:nvSpPr>
        <p:spPr>
          <a:xfrm>
            <a:off x="2236325" y="5704359"/>
            <a:ext cx="3688200" cy="45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228600" algn="l" rtl="0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4064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tabLst/>
              <a:defRPr/>
            </a:pPr>
            <a:r>
              <a:rPr kumimoji="0" lang="de-DE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5% Ermäßigung 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tabLst/>
              <a:defRPr/>
            </a:pPr>
            <a:r>
              <a:rPr kumimoji="0" lang="de-DE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50% Rabatt auf Setupgebühr</a:t>
            </a:r>
          </a:p>
        </p:txBody>
      </p:sp>
      <p:sp>
        <p:nvSpPr>
          <p:cNvPr id="45" name="Google Shape;76;p1">
            <a:extLst>
              <a:ext uri="{FF2B5EF4-FFF2-40B4-BE49-F238E27FC236}">
                <a16:creationId xmlns:a16="http://schemas.microsoft.com/office/drawing/2014/main" id="{4B7AE890-C8B4-BD0C-7BE8-0D8CA7067BAC}"/>
              </a:ext>
            </a:extLst>
          </p:cNvPr>
          <p:cNvSpPr txBox="1"/>
          <p:nvPr/>
        </p:nvSpPr>
        <p:spPr>
          <a:xfrm>
            <a:off x="4282241" y="7035629"/>
            <a:ext cx="349500" cy="33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de-DE" sz="16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🗹</a:t>
            </a:r>
            <a:endParaRPr sz="1600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6" name="Google Shape;76;p1">
            <a:extLst>
              <a:ext uri="{FF2B5EF4-FFF2-40B4-BE49-F238E27FC236}">
                <a16:creationId xmlns:a16="http://schemas.microsoft.com/office/drawing/2014/main" id="{9B819A44-68F1-4AB9-21BF-53E9CDD092B5}"/>
              </a:ext>
            </a:extLst>
          </p:cNvPr>
          <p:cNvSpPr txBox="1"/>
          <p:nvPr/>
        </p:nvSpPr>
        <p:spPr>
          <a:xfrm>
            <a:off x="901105" y="7380222"/>
            <a:ext cx="349500" cy="33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de-DE" sz="16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🗹</a:t>
            </a:r>
            <a:endParaRPr sz="1600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" name="Textfeld 1">
            <a:extLst>
              <a:ext uri="{FF2B5EF4-FFF2-40B4-BE49-F238E27FC236}">
                <a16:creationId xmlns:a16="http://schemas.microsoft.com/office/drawing/2014/main" id="{2BD98B82-AB1F-5F7E-5450-7D68A7B7DCFC}"/>
              </a:ext>
            </a:extLst>
          </p:cNvPr>
          <p:cNvSpPr txBox="1"/>
          <p:nvPr/>
        </p:nvSpPr>
        <p:spPr>
          <a:xfrm>
            <a:off x="2426896" y="7091948"/>
            <a:ext cx="21431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dirty="0"/>
              <a:t>Oberpfalz, Franken bis auf Unterfranken, Niederbayern, Oberbayern teilweise</a:t>
            </a:r>
          </a:p>
        </p:txBody>
      </p:sp>
      <p:pic>
        <p:nvPicPr>
          <p:cNvPr id="8" name="Bildplatzhalter 7">
            <a:extLst>
              <a:ext uri="{FF2B5EF4-FFF2-40B4-BE49-F238E27FC236}">
                <a16:creationId xmlns:a16="http://schemas.microsoft.com/office/drawing/2014/main" id="{09BF9CE7-C64C-8288-792F-868E89A5ABC6}"/>
              </a:ext>
            </a:extLst>
          </p:cNvPr>
          <p:cNvPicPr>
            <a:picLocks noGrp="1" noChangeAspect="1"/>
          </p:cNvPicPr>
          <p:nvPr>
            <p:ph type="pic" sz="quarter" idx="10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6257" b="26257"/>
          <a:stretch>
            <a:fillRect/>
          </a:stretch>
        </p:blipFill>
        <p:spPr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Lösungskarte Vorlage">
  <a:themeElements>
    <a:clrScheme name="Leere Prä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Leere Präsentation">
      <a:majorFont>
        <a:latin typeface="Frutiger 77 Black Condensed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-16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-16" charset="-128"/>
          </a:defRPr>
        </a:defPPr>
      </a:lstStyle>
    </a:lnDef>
  </a:objectDefaults>
  <a:extraClrSchemeLst>
    <a:extraClrScheme>
      <a:clrScheme name="Leere Prä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ere Prä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ere Prä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ere Prä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ere Prä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ere Prä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re Prä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re Prä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re Prä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re Prä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re Prä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re Prä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d7ee266a-b46f-4673-8ba2-ac5a64cbff4e">
      <Terms xmlns="http://schemas.microsoft.com/office/infopath/2007/PartnerControls"/>
    </lcf76f155ced4ddcb4097134ff3c332f>
    <TaxCatchAll xmlns="304d7c38-b23b-4214-9db4-4fe357d238ac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E2230CBB59329944B62C5390F02E995C" ma:contentTypeVersion="19" ma:contentTypeDescription="Ein neues Dokument erstellen." ma:contentTypeScope="" ma:versionID="cc3b854baf282b0283cf5ecc3f31aba5">
  <xsd:schema xmlns:xsd="http://www.w3.org/2001/XMLSchema" xmlns:xs="http://www.w3.org/2001/XMLSchema" xmlns:p="http://schemas.microsoft.com/office/2006/metadata/properties" xmlns:ns2="d7ee266a-b46f-4673-8ba2-ac5a64cbff4e" xmlns:ns3="304d7c38-b23b-4214-9db4-4fe357d238ac" targetNamespace="http://schemas.microsoft.com/office/2006/metadata/properties" ma:root="true" ma:fieldsID="f90f351927a356eb675a412a8ba54ea3" ns2:_="" ns3:_="">
    <xsd:import namespace="d7ee266a-b46f-4673-8ba2-ac5a64cbff4e"/>
    <xsd:import namespace="304d7c38-b23b-4214-9db4-4fe357d238a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DateTaken" minOccurs="0"/>
                <xsd:element ref="ns2:MediaServiceAutoKeyPoints" minOccurs="0"/>
                <xsd:element ref="ns2:MediaServiceKeyPoints" minOccurs="0"/>
                <xsd:element ref="ns2:MediaServiceLocatio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7ee266a-b46f-4673-8ba2-ac5a64cbff4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0" nillable="true" ma:taxonomy="true" ma:internalName="lcf76f155ced4ddcb4097134ff3c332f" ma:taxonomyFieldName="MediaServiceImageTags" ma:displayName="Bildmarkierungen" ma:readOnly="false" ma:fieldId="{5cf76f15-5ced-4ddc-b409-7134ff3c332f}" ma:taxonomyMulti="true" ma:sspId="2bc12e14-3fcc-4e8f-894f-60fc70e4390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04d7c38-b23b-4214-9db4-4fe357d238ac" elementFormDefault="qualified">
    <xsd:import namespace="http://schemas.microsoft.com/office/2006/documentManagement/types"/>
    <xsd:import namespace="http://schemas.microsoft.com/office/infopath/2007/PartnerControls"/>
    <xsd:element name="TaxCatchAll" ma:index="21" nillable="true" ma:displayName="Taxonomy Catch All Column" ma:hidden="true" ma:list="{658b8121-4130-4f68-8fcc-4a22d4a50624}" ma:internalName="TaxCatchAll" ma:showField="CatchAllData" ma:web="304d7c38-b23b-4214-9db4-4fe357d238a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2" nillable="true" ma:displayName="Freigegeben für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3" nillable="true" ma:displayName="Freigegeben für -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37E09E33-B3F8-427D-BD14-CBC87EDCD06C}">
  <ds:schemaRefs>
    <ds:schemaRef ds:uri="http://schemas.microsoft.com/office/2006/metadata/properties"/>
    <ds:schemaRef ds:uri="http://schemas.microsoft.com/office/infopath/2007/PartnerControls"/>
    <ds:schemaRef ds:uri="d7ee266a-b46f-4673-8ba2-ac5a64cbff4e"/>
    <ds:schemaRef ds:uri="304d7c38-b23b-4214-9db4-4fe357d238ac"/>
  </ds:schemaRefs>
</ds:datastoreItem>
</file>

<file path=customXml/itemProps2.xml><?xml version="1.0" encoding="utf-8"?>
<ds:datastoreItem xmlns:ds="http://schemas.openxmlformats.org/officeDocument/2006/customXml" ds:itemID="{F52BE9FB-C9D9-49F7-8B07-116F629978A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8E778C4-8812-4511-922B-FFC72372FC8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7ee266a-b46f-4673-8ba2-ac5a64cbff4e"/>
    <ds:schemaRef ds:uri="304d7c38-b23b-4214-9db4-4fe357d238a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Lösungskarte Vorlage</Template>
  <TotalTime>0</TotalTime>
  <Words>61</Words>
  <Application>Microsoft Office PowerPoint</Application>
  <PresentationFormat>Benutzerdefiniert</PresentationFormat>
  <Paragraphs>15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5" baseType="lpstr">
      <vt:lpstr>Arial</vt:lpstr>
      <vt:lpstr>Frutiger 77 Black Condensed</vt:lpstr>
      <vt:lpstr>Wingdings</vt:lpstr>
      <vt:lpstr>Lösungskarte Vorlage</vt:lpstr>
      <vt:lpstr>PowerPoint-Präsentation</vt:lpstr>
    </vt:vector>
  </TitlesOfParts>
  <Company>BGG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subject>Partnerfirmen</dc:subject>
  <dc:creator>Valued Acer Customer</dc:creator>
  <cp:lastModifiedBy>Annika Schlecht</cp:lastModifiedBy>
  <cp:revision>25</cp:revision>
  <dcterms:created xsi:type="dcterms:W3CDTF">2012-09-10T08:58:23Z</dcterms:created>
  <dcterms:modified xsi:type="dcterms:W3CDTF">2026-05-18T07:33:23Z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0x010100E2230CBB59329944B62C5390F02E995C</vt:lpwstr>
  </property>
  <property fmtid="{D5CDD505-2E9C-101B-9397-08002B2CF9AE}" pid="3" name="Order">
    <vt:r8>60800</vt:r8>
  </property>
  <property fmtid="{D5CDD505-2E9C-101B-9397-08002B2CF9AE}" pid="4" name="MediaServiceImageTags">
    <vt:lpwstr/>
  </property>
</Properties>
</file>